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30" r:id="rId2"/>
    <p:sldId id="436" r:id="rId3"/>
    <p:sldId id="439" r:id="rId4"/>
    <p:sldId id="442" r:id="rId5"/>
    <p:sldId id="447" r:id="rId6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INSTALACIÓN DE 2 ARGOLLAS A PORTÓN DE CLIENTES Y CAMBIO DE TUBERÍA A PORTÓN DE BODEGA.</a:t>
            </a:r>
            <a:endParaRPr lang="es-ES" sz="2000" dirty="0"/>
          </a:p>
          <a:p>
            <a:endParaRPr lang="es-ES" sz="2000" dirty="0"/>
          </a:p>
          <a:p>
            <a:r>
              <a:rPr lang="es-ES" sz="2000" dirty="0" smtClean="0"/>
              <a:t>MD AHUACHAPAN</a:t>
            </a:r>
            <a:endParaRPr lang="es-ES" sz="2000" dirty="0"/>
          </a:p>
          <a:p>
            <a:r>
              <a:rPr lang="es-GT" sz="1800" dirty="0" smtClean="0"/>
              <a:t>21/08/2021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548936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71114" y="542701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ARGOLLAS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339" y="1128713"/>
            <a:ext cx="3697572" cy="493009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229" y="1128713"/>
            <a:ext cx="3697571" cy="493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73012" y="549154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00510" y="502756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APLICACIÓN DE PINTURA A ARGOLLAS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09" y="1128713"/>
            <a:ext cx="3575603" cy="476747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609" y="1128713"/>
            <a:ext cx="3575603" cy="476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513479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11520" y="475570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TUBERÍA Y APLICACIÓN DE PINTURA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779" y="1128713"/>
            <a:ext cx="3731132" cy="497484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520" y="1128713"/>
            <a:ext cx="3731132" cy="497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47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475570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TUBERÍA Y APLICACIÓN DE PINTURA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755" y="958405"/>
            <a:ext cx="3682145" cy="490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88185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32678</TotalTime>
  <Words>107</Words>
  <Application>Microsoft Office PowerPoint</Application>
  <PresentationFormat>Presentación en pantalla (4:3)</PresentationFormat>
  <Paragraphs>22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INSTALACIÓN DE ARGOLLAS</vt:lpstr>
      <vt:lpstr>APLICACIÓN DE PINTURA A ARGOLLAS</vt:lpstr>
      <vt:lpstr>INSTALACIÓN DE TUBERÍA Y APLICACIÓN DE PINTURA</vt:lpstr>
      <vt:lpstr>INSTALACIÓN DE TUBERÍA Y APLICACIÓN DE PINTURA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497</cp:revision>
  <cp:lastPrinted>2009-09-18T02:25:51Z</cp:lastPrinted>
  <dcterms:created xsi:type="dcterms:W3CDTF">2007-05-31T16:27:58Z</dcterms:created>
  <dcterms:modified xsi:type="dcterms:W3CDTF">2021-08-23T19:30:02Z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